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2" r:id="rId3"/>
    <p:sldMasterId id="2147483705" r:id="rId4"/>
    <p:sldMasterId id="2147483717" r:id="rId5"/>
    <p:sldMasterId id="2147483729" r:id="rId6"/>
    <p:sldMasterId id="2147483741" r:id="rId7"/>
    <p:sldMasterId id="2147483753" r:id="rId8"/>
    <p:sldMasterId id="2147483765" r:id="rId9"/>
    <p:sldMasterId id="2147483777" r:id="rId10"/>
    <p:sldMasterId id="2147483789" r:id="rId11"/>
  </p:sldMasterIdLst>
  <p:notesMasterIdLst>
    <p:notesMasterId r:id="rId28"/>
  </p:notesMasterIdLst>
  <p:sldIdLst>
    <p:sldId id="263" r:id="rId12"/>
    <p:sldId id="268" r:id="rId13"/>
    <p:sldId id="258" r:id="rId14"/>
    <p:sldId id="266" r:id="rId15"/>
    <p:sldId id="260" r:id="rId16"/>
    <p:sldId id="267" r:id="rId17"/>
    <p:sldId id="257" r:id="rId18"/>
    <p:sldId id="261" r:id="rId19"/>
    <p:sldId id="262" r:id="rId20"/>
    <p:sldId id="264" r:id="rId21"/>
    <p:sldId id="265" r:id="rId22"/>
    <p:sldId id="259" r:id="rId23"/>
    <p:sldId id="269" r:id="rId24"/>
    <p:sldId id="270" r:id="rId25"/>
    <p:sldId id="256" r:id="rId26"/>
    <p:sldId id="271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Białucha" initials="AB" lastIdx="1" clrIdx="0">
    <p:extLst>
      <p:ext uri="{19B8F6BF-5375-455C-9EA6-DF929625EA0E}">
        <p15:presenceInfo xmlns:p15="http://schemas.microsoft.com/office/powerpoint/2012/main" userId="S::bialucha.aleksandra@zs2lukow.onmicrosoft.com::bdb651f3-dc02-483f-aa67-ebfef24579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28T15:15:52.686" idx="1">
    <p:pos x="-416" y="-15"/>
    <p:text>PEKIN 2022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8D596-CE82-4510-AF00-E3475B7F9AB4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47ADA-AE81-4683-8D76-3666D3E9AC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071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B4D201E-85F7-4C02-BF0A-433CCD741F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E2C6E-2211-4FFC-9066-A183CFE460FB}" type="slidenum">
              <a:rPr kumimoji="0" 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cs typeface="Tahoma" pitchFamily="2"/>
            </a:endParaRPr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444DD53-7E7E-4811-90CE-285E8C5246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0FEA087-D567-4190-AB94-AC5811ECDD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A653E-F324-4F4E-A2C6-F93C433F5DA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20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F1A2DB7-A1AD-4BD3-A7CB-00BF1EB212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4B71B-E3FA-427A-84D2-76F651872D18}" type="slidenum">
              <a:rPr kumimoji="0" 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cs typeface="Tahoma" pitchFamily="2"/>
            </a:endParaRPr>
          </a:p>
        </p:txBody>
      </p:sp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A1529E-A5CF-4FE2-A6BE-6F58CAFCC1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216186E-3D69-42A5-A14E-52B8233913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037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5139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1580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1951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929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27539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6528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9013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7401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806748-F74D-4D8A-B8BF-715F1034D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1" y="1123161"/>
            <a:ext cx="9143040" cy="2386476"/>
          </a:xfrm>
        </p:spPr>
        <p:txBody>
          <a:bodyPr anchor="b"/>
          <a:lstStyle>
            <a:lvl1pPr algn="ctr">
              <a:defRPr sz="7256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06C1B1-AB1B-441D-856E-DA79B6E99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1" y="3601794"/>
            <a:ext cx="9143040" cy="1656903"/>
          </a:xfrm>
        </p:spPr>
        <p:txBody>
          <a:bodyPr/>
          <a:lstStyle>
            <a:lvl1pPr marL="0" indent="0" algn="ctr">
              <a:buNone/>
              <a:defRPr sz="2903"/>
            </a:lvl1pPr>
            <a:lvl2pPr marL="552938" indent="0" algn="ctr">
              <a:buNone/>
              <a:defRPr sz="2419"/>
            </a:lvl2pPr>
            <a:lvl3pPr marL="1105875" indent="0" algn="ctr">
              <a:buNone/>
              <a:defRPr sz="2177"/>
            </a:lvl3pPr>
            <a:lvl4pPr marL="1658813" indent="0" algn="ctr">
              <a:buNone/>
              <a:defRPr sz="1935"/>
            </a:lvl4pPr>
            <a:lvl5pPr marL="2211751" indent="0" algn="ctr">
              <a:buNone/>
              <a:defRPr sz="1935"/>
            </a:lvl5pPr>
            <a:lvl6pPr marL="2764688" indent="0" algn="ctr">
              <a:buNone/>
              <a:defRPr sz="1935"/>
            </a:lvl6pPr>
            <a:lvl7pPr marL="3317626" indent="0" algn="ctr">
              <a:buNone/>
              <a:defRPr sz="1935"/>
            </a:lvl7pPr>
            <a:lvl8pPr marL="3870564" indent="0" algn="ctr">
              <a:buNone/>
              <a:defRPr sz="1935"/>
            </a:lvl8pPr>
            <a:lvl9pPr marL="4423501" indent="0" algn="ctr">
              <a:buNone/>
              <a:defRPr sz="1935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A286E7-AE21-4489-AABD-596FB5B5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F33BEC-BCB0-4E88-9301-37177FB0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6BA86FC-EA4F-4E14-B49A-C8DD92F9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3792CA9-99F8-464D-B01C-75A94BCC9C3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51060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3B9E07-707E-4CA5-A791-E4ED7FBC0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76D85A-7299-4E29-B841-BF4C25EA9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1343A5-4DE9-4B19-A1F8-CEAEF338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B03528-8A9B-42AC-9B66-2FEB47B5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550855-1226-4DCC-957A-4768E5EA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5C9BB3-44AF-41C6-81F3-9D545EACD12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6187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C7C840-AB86-4EAA-80B9-701A66B3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10661"/>
            <a:ext cx="10515839" cy="2851100"/>
          </a:xfrm>
        </p:spPr>
        <p:txBody>
          <a:bodyPr anchor="b"/>
          <a:lstStyle>
            <a:lvl1pPr>
              <a:defRPr sz="7256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CB4D3C-9160-41A4-A3F4-2316EFF4B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8640"/>
            <a:ext cx="10515839" cy="1501387"/>
          </a:xfrm>
        </p:spPr>
        <p:txBody>
          <a:bodyPr/>
          <a:lstStyle>
            <a:lvl1pPr marL="0" indent="0">
              <a:buNone/>
              <a:defRPr sz="2903">
                <a:solidFill>
                  <a:schemeClr val="tx1">
                    <a:tint val="75000"/>
                  </a:schemeClr>
                </a:solidFill>
              </a:defRPr>
            </a:lvl1pPr>
            <a:lvl2pPr marL="552938" indent="0">
              <a:buNone/>
              <a:defRPr sz="2419">
                <a:solidFill>
                  <a:schemeClr val="tx1">
                    <a:tint val="75000"/>
                  </a:schemeClr>
                </a:solidFill>
              </a:defRPr>
            </a:lvl2pPr>
            <a:lvl3pPr marL="1105875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3pPr>
            <a:lvl4pPr marL="1658813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4pPr>
            <a:lvl5pPr marL="221175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5pPr>
            <a:lvl6pPr marL="2764688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6pPr>
            <a:lvl7pPr marL="3317626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7pPr>
            <a:lvl8pPr marL="3870564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8pPr>
            <a:lvl9pPr marL="442350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F241EC-4BE0-409E-9866-B8AFFADF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571056-0BFF-4EF9-877C-CD065B5A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A9868F-2470-4A46-BEB0-247CAA40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CB598D-23D4-41C8-A519-8E1089E2BDB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888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224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14FFAC-19DF-45EF-B58A-9A275C74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F1148F-F5CE-4544-93E0-432DE01F3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641" y="1605065"/>
            <a:ext cx="5393279" cy="39761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0DFB8A9-7F20-4AD8-B8B1-FC0A04588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241" y="1605065"/>
            <a:ext cx="5395200" cy="39761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A51D565-E66E-4FDF-9241-6793B2ED5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850D55-EED0-4E25-8F75-C56B8118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AC2939-1986-40B4-9754-64337263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8648F3-6EA5-4257-A503-267BC909929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5791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0211F3-DC93-4FDF-A61C-6A96A2A5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4788"/>
            <a:ext cx="10515839" cy="1326674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A38F69-69ED-48C8-A007-1F84ABE83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81861"/>
            <a:ext cx="515903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011A64A-C792-439A-A563-8A22C6F34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5513"/>
            <a:ext cx="5159039" cy="36843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49A50D9-1855-4881-8CBA-AE482006C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81861"/>
            <a:ext cx="5182079" cy="823652"/>
          </a:xfrm>
        </p:spPr>
        <p:txBody>
          <a:bodyPr anchor="b"/>
          <a:lstStyle>
            <a:lvl1pPr marL="0" indent="0">
              <a:buNone/>
              <a:defRPr sz="2903" b="1"/>
            </a:lvl1pPr>
            <a:lvl2pPr marL="552938" indent="0">
              <a:buNone/>
              <a:defRPr sz="2419" b="1"/>
            </a:lvl2pPr>
            <a:lvl3pPr marL="1105875" indent="0">
              <a:buNone/>
              <a:defRPr sz="2177" b="1"/>
            </a:lvl3pPr>
            <a:lvl4pPr marL="1658813" indent="0">
              <a:buNone/>
              <a:defRPr sz="1935" b="1"/>
            </a:lvl4pPr>
            <a:lvl5pPr marL="2211751" indent="0">
              <a:buNone/>
              <a:defRPr sz="1935" b="1"/>
            </a:lvl5pPr>
            <a:lvl6pPr marL="2764688" indent="0">
              <a:buNone/>
              <a:defRPr sz="1935" b="1"/>
            </a:lvl6pPr>
            <a:lvl7pPr marL="3317626" indent="0">
              <a:buNone/>
              <a:defRPr sz="1935" b="1"/>
            </a:lvl7pPr>
            <a:lvl8pPr marL="3870564" indent="0">
              <a:buNone/>
              <a:defRPr sz="1935" b="1"/>
            </a:lvl8pPr>
            <a:lvl9pPr marL="4423501" indent="0">
              <a:buNone/>
              <a:defRPr sz="1935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1558E52-4CF5-457D-AA68-06B2320C2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5513"/>
            <a:ext cx="5182079" cy="36843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991664A-3B9B-4F85-8C9C-226818ED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D1FD074-0FBD-4453-825C-C4C7E709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0B5DD8E-3B9B-435B-AF3A-6FCC37EF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370486-BF3B-4084-928C-520DDBAA69B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39384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A636E2-FAFE-423F-8821-E9FC20BF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C27D398-D851-415C-B07D-A954A94F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6DFFA7-1B91-4EAA-924F-0E85757D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9165EA6-28BC-4F6E-96F3-1AD8C5F50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EB2EB9-A8EB-4ADC-8AAA-C5A77C48451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8353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AA8C273-A016-4786-B4BA-7EE83DC5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05EBED1-B6B7-4EE3-BA37-CBA10209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F0AC05-4565-4AB1-84B1-D09B5C31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79F08F-ACE5-445F-A7B9-121E309F45D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264479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443116-E80B-4DE4-96E7-3F0FF6E2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58BD9A-424D-4604-A721-8F1D6039D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>
              <a:defRPr sz="3870"/>
            </a:lvl1pPr>
            <a:lvl2pPr>
              <a:defRPr sz="3386"/>
            </a:lvl2pPr>
            <a:lvl3pPr>
              <a:defRPr sz="2903"/>
            </a:lvl3pPr>
            <a:lvl4pPr>
              <a:defRPr sz="2419"/>
            </a:lvl4pPr>
            <a:lvl5pPr>
              <a:defRPr sz="2419"/>
            </a:lvl5pPr>
            <a:lvl6pPr>
              <a:defRPr sz="2419"/>
            </a:lvl6pPr>
            <a:lvl7pPr>
              <a:defRPr sz="2419"/>
            </a:lvl7pPr>
            <a:lvl8pPr>
              <a:defRPr sz="2419"/>
            </a:lvl8pPr>
            <a:lvl9pPr>
              <a:defRPr sz="2419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DA2133E-9839-4D57-A83D-E5876EA7F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5B22418-C240-4B2C-AEEE-A24071314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FAC3D01-DAEB-4FE6-90E2-2ACABE27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8F5BF7-3B02-4BD5-8013-A22C1E08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1BB4E1-0E2F-421A-9443-BEAE658184A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9987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2A8471-216E-40E3-B123-DE45F07B0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E84E2AF-CBBC-49E5-A5C7-12D6E6C76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3870"/>
            </a:lvl1pPr>
            <a:lvl2pPr marL="552938" indent="0">
              <a:buNone/>
              <a:defRPr sz="3386"/>
            </a:lvl2pPr>
            <a:lvl3pPr marL="1105875" indent="0">
              <a:buNone/>
              <a:defRPr sz="2903"/>
            </a:lvl3pPr>
            <a:lvl4pPr marL="1658813" indent="0">
              <a:buNone/>
              <a:defRPr sz="2419"/>
            </a:lvl4pPr>
            <a:lvl5pPr marL="2211751" indent="0">
              <a:buNone/>
              <a:defRPr sz="2419"/>
            </a:lvl5pPr>
            <a:lvl6pPr marL="2764688" indent="0">
              <a:buNone/>
              <a:defRPr sz="2419"/>
            </a:lvl6pPr>
            <a:lvl7pPr marL="3317626" indent="0">
              <a:buNone/>
              <a:defRPr sz="2419"/>
            </a:lvl7pPr>
            <a:lvl8pPr marL="3870564" indent="0">
              <a:buNone/>
              <a:defRPr sz="2419"/>
            </a:lvl8pPr>
            <a:lvl9pPr marL="4423501" indent="0">
              <a:buNone/>
              <a:defRPr sz="2419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9FBF2FE-DCAC-4973-9611-C52DA00FA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9EF726E-763B-4D1F-BA1A-60B80CE7F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081F6D7-376C-47F7-A49E-016FAC9A2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55F0ADE-7C20-494F-8D5C-A2225E59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79F947-7F8E-432E-9D9C-4EEA0B54232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7810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38B581-C48F-4DC8-8BBA-85D92CC74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6E9328E-C706-49CB-93C6-CC36F5065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4B4382A-7AEE-4BD9-AD6A-14AC1F95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310851-AAE4-4689-BB6E-109BCE90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90C8FB-2596-4A83-92DF-89D70673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B5CE61-34A0-42C3-A922-6341CF84805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8474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2DEF92-3D0B-451E-8CCB-6C59B9C90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680" y="272630"/>
            <a:ext cx="2741760" cy="530861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F4D14BF-2A76-4EA2-90D1-F45715CCF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8641" y="272630"/>
            <a:ext cx="8046719" cy="530861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99EFC7-6D69-4CF1-ACC8-314FDB08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6C7AA8D-9437-4C05-A560-BE70130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AD00EB-610C-4331-BDE6-2F7B4227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625D24-BD14-4327-8469-CF8A5400145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607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13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4929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7883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2589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812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653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12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6790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550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116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87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945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210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8867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922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4234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56C1-3444-4128-8D19-A0C89883FCD9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011F-7919-4563-A92E-6C05A394BD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365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5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11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9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5909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59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7893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7166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682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241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06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86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131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76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5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60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56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24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45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13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2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5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1420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1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35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236092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778402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249600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0001120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793029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416553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427502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73724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5098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474376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53928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565775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0013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417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137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1791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7566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7459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470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4614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85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054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6331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834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682692-DD0E-4565-ABA6-0520BDF0B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FF257C-2937-47CA-963B-4AD1DBFBD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545931-F7C1-4A11-9578-D57134CD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21022D-5AFE-48FF-9CE4-AFBA3E2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434DF7-4D3A-4B51-9FEC-14FBEF54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7C4115-A7ED-46A7-8DE6-9DBFB52470E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0887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77B300-629A-41FD-B2A9-75B91F83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057EFE-8015-435E-8417-8CF6F0FAA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C39FDC-1CFD-433D-8241-C9DA1992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B28786-34E4-44AC-9807-C0166C57A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C63F97-1A1F-45FE-B597-1B217E0A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A61BB7-A201-4B65-8932-9C229C89BAD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1489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F4ECB9-9371-4270-A7AA-7BFEEE13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A7E92A-534B-43FE-9C09-A1602DAF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72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544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316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087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385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8631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340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8175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FDAB29-C8E4-4CEB-9DC2-2A009286A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FFFDBD-1BDB-46ED-A213-B3C80B7A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22A7AA-0938-4664-855C-856B62E5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80D1AC-FDE5-4E82-99F8-F77D3376C65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68546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629BC-C1B5-4230-842B-B542BA03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832E5D-00A5-41F1-8E38-36FE41E5D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641" y="3679587"/>
            <a:ext cx="5393279" cy="190243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5441E6F-9EF2-4EBD-8F59-8A03C268D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241" y="3679587"/>
            <a:ext cx="5395200" cy="190243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516C57-6920-4DEB-8A3D-9192DFB5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8BFF541-53B2-4DF3-B790-8029C7CE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4F16AB-4DF0-4EB3-BB38-63EAFFB7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8F6669-AF42-4426-BC29-413205B582C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96015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AA025D-2B14-4703-8597-1BF02821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97CF26-E274-45E5-B1F8-2FF34FC56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5ECAF0-B465-45E4-90B1-6E41B14AA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267C822-0BB6-4D70-B0C5-4BB6CAC2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0E127B8-5227-4462-B45F-BEFBA2BB4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5C2C6AC-B340-4EA7-937C-1EAA6873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8330050-94A0-412B-92A9-285E5253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E92CD7C-5D47-4E62-A973-0A64CF77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D9CD70-51B2-4D79-B24B-8A3E2892E1F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180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2C35DB-1546-4EFE-B112-5F91E421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805C884-A268-428D-94D7-484DE1FE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354049F-9A21-4737-815E-6C2A672F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5B239C-FD58-4BDA-BD29-95C0B0ED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7A7CCF-65DC-4602-A1A1-951FA0D6F28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01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059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0C949B5-5F7A-4274-B149-BD0FFBA5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C87DD60-C42A-47CF-8D68-53555AE4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F68D1E-B7BC-4D1B-94F3-58180767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E03D3-244C-40C4-B0F3-70B8613BB09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6404567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B5C8AC-3AF2-4BFF-BF95-4DB7793AD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34DAEF-5DE2-4CF6-9091-8C195C2B7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6F1DF76-CA9D-4716-A541-03E3266EB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96F275-5CF7-483A-94B7-FC5D4CA0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0233A9A-93E8-49CD-8339-A71DEEDC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4BFB87A-20E7-4340-8CCF-B9F1A6C7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289CB5-1B1D-4BC6-8C1E-8D1DDC6E4E6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5456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F56C93-2DAD-4675-999A-10298649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07C15A5-301B-4DC0-BFA7-0F21A4864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5358AA8-AEAF-4BAA-975E-CA0E0D5E1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292CFAC-7378-44FD-8A0A-ABE08F13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B952F56-13C8-4EE5-A23D-CE19C2B4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5394046-AA53-4D9E-9CF2-221BE965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606556-C56E-4AEE-A70A-D5C83D15F8A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99422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2A366-2C6F-4EBD-8115-14E1E6CC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2F24B3-9AA2-405E-9DE0-2421E0C97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C3B3E3-202D-45ED-BA49-8DB303CB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863DA1-CEC9-4651-8F4B-978721A1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8FAA73-3AB3-41B0-B745-6D41915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2BA229-FD0D-4995-A739-87CA0A52D78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81073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A33C1C4-7C85-43C7-B58F-CD67502D9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080" y="2122783"/>
            <a:ext cx="2895360" cy="345924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7D0AF3-80AC-4997-877B-F51D5DFFB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2122783"/>
            <a:ext cx="8501760" cy="345924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AD3E72-E57B-4BA3-AF9D-40F6768E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CA567D-0CA2-4C0E-8AA0-5F6041B9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AC9B2-76A8-459E-99D7-C6EA46DC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B98D59-7C78-47F2-BE71-C160C2BE629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4937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177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100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852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304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6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531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876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21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034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2348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385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341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92062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52482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82500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21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pPr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389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FD1BB54-C8A4-4728-9079-F5C44D0464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61" y="273422"/>
            <a:ext cx="10971684" cy="11446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F00B04-4EF8-46B4-A7B9-B31F42578A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61" y="1604399"/>
            <a:ext cx="10971684" cy="39768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EA50B-147D-418F-9980-3FDF4C1B1CA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561" y="6246923"/>
            <a:ext cx="2840124" cy="4723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pl-PL" sz="1693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51C182-F72B-4561-9524-65402092AFA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9405" y="6246923"/>
            <a:ext cx="3864189" cy="4723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pl-PL" sz="1693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C44FAB-1E48-41A4-86CE-3741E6C636D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1122" y="6246923"/>
            <a:ext cx="2840124" cy="4723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pl-PL" sz="1693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043ACC7-7028-49E6-947C-1F781970882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12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hangingPunct="0">
        <a:tabLst/>
        <a:defRPr lang="pl-PL" sz="5321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</p:titleStyle>
    <p:bodyStyle>
      <a:lvl1pPr hangingPunct="0">
        <a:spcBef>
          <a:spcPts val="1714"/>
        </a:spcBef>
        <a:spcAft>
          <a:spcPts val="0"/>
        </a:spcAft>
        <a:tabLst/>
        <a:defRPr lang="pl-PL" sz="387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A598F1A-08B9-43C6-93C4-E6A17332435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4D78F9-05EA-4724-9834-60CB5456F4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230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7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5E8B5B-083D-4FAD-B01D-E4CE0F18FCCF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3CF10EE-97BB-4B64-9A5E-82258D5D0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8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5756234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64D6A-B573-4909-BD13-CD82390455BE}" type="datetimeFigureOut">
              <a:rPr lang="pl-PL" smtClean="0"/>
              <a:t>12.02.2022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1D00-E7A2-422D-927C-F13CD452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416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1C24EED-31AF-4A4F-8D87-56E53829C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5267170"/>
            <a:ext cx="12190809" cy="15914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tytułu 2">
            <a:extLst>
              <a:ext uri="{FF2B5EF4-FFF2-40B4-BE49-F238E27FC236}">
                <a16:creationId xmlns:a16="http://schemas.microsoft.com/office/drawing/2014/main" id="{23976E5A-42ED-4F0E-8E83-EA148FBB25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123459"/>
            <a:ext cx="10971684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4970C07-6A6A-4867-8DD0-E1169276B5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61" y="3679312"/>
            <a:ext cx="10971684" cy="1902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A23260-EDC7-4C7D-BAD9-D91683B6CB0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561" y="6247906"/>
            <a:ext cx="2840124" cy="47289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pl-PL" sz="1270" kern="1200"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8579FB8-1FDC-4B56-857F-84C6E099A31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9405" y="6247906"/>
            <a:ext cx="3864189" cy="47289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pl-PL" sz="1270" kern="1200"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062CE3-BD5A-4BEE-AA29-1480E1722FF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1122" y="6247906"/>
            <a:ext cx="2840124" cy="47289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pl-PL" sz="1270" kern="1200">
                <a:latin typeface="Liberation Sans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0F5076F-5C42-495B-A1E5-5C8396A7D77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678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hangingPunct="0">
        <a:tabLst/>
        <a:defRPr lang="pl-PL" sz="3992" b="0" i="0" u="none" strike="noStrike" kern="1200" cap="none">
          <a:ln>
            <a:noFill/>
          </a:ln>
          <a:solidFill>
            <a:srgbClr val="006699"/>
          </a:solidFill>
          <a:highlight>
            <a:scrgbClr r="0" g="0" b="0">
              <a:alpha val="0"/>
            </a:scrgbClr>
          </a:highlight>
          <a:latin typeface="Liberation Sans" pitchFamily="18"/>
        </a:defRPr>
      </a:lvl1pPr>
    </p:titleStyle>
    <p:bodyStyle>
      <a:lvl1pPr marL="0" marR="0" indent="0" rtl="0" hangingPunct="0">
        <a:spcBef>
          <a:spcPts val="1283"/>
        </a:spcBef>
        <a:spcAft>
          <a:spcPts val="0"/>
        </a:spcAft>
        <a:tabLst/>
        <a:defRPr lang="pl-PL" sz="2903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  <a:lvl2pPr marL="622158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930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473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1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8.jpg"/><Relationship Id="rId7" Type="http://schemas.openxmlformats.org/officeDocument/2006/relationships/image" Target="../media/image55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Relationship Id="rId9" Type="http://schemas.openxmlformats.org/officeDocument/2006/relationships/image" Target="../media/image1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comments" Target="../comments/commen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75520" y="3212976"/>
            <a:ext cx="7520880" cy="2425824"/>
          </a:xfrm>
        </p:spPr>
        <p:txBody>
          <a:bodyPr>
            <a:noAutofit/>
          </a:bodyPr>
          <a:lstStyle/>
          <a:p>
            <a:pPr algn="l"/>
            <a:r>
              <a:rPr lang="pl-PL" sz="1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PEKIN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3" y="3381480"/>
            <a:ext cx="380922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39" y="5144554"/>
            <a:ext cx="2136754" cy="161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95" y="1844825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95" y="204842"/>
            <a:ext cx="27003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01" y="83337"/>
            <a:ext cx="6231794" cy="350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5141594"/>
            <a:ext cx="2431343" cy="161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74" y="5141594"/>
            <a:ext cx="2163996" cy="162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21" y="1"/>
            <a:ext cx="692696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18" y="2"/>
            <a:ext cx="532315" cy="53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56" y="744902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2"/>
            <a:ext cx="440339" cy="44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34" y="6055940"/>
            <a:ext cx="802060" cy="80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35" y="5337496"/>
            <a:ext cx="747819" cy="74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48" y="4589677"/>
            <a:ext cx="747819" cy="74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21" y="3705900"/>
            <a:ext cx="883776" cy="8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60229"/>
            <a:ext cx="802060" cy="80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39" y="2468654"/>
            <a:ext cx="438264" cy="43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73" y="2095451"/>
            <a:ext cx="335429" cy="33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66" y="1717010"/>
            <a:ext cx="314688" cy="3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39" y="1268760"/>
            <a:ext cx="3175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38" y="5957640"/>
            <a:ext cx="80486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37" y="5141595"/>
            <a:ext cx="80486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90728AD-4A3F-4719-9A5B-D16A0CCB01A9}"/>
              </a:ext>
            </a:extLst>
          </p:cNvPr>
          <p:cNvSpPr txBox="1"/>
          <p:nvPr/>
        </p:nvSpPr>
        <p:spPr>
          <a:xfrm>
            <a:off x="473405" y="692697"/>
            <a:ext cx="1046440" cy="55490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800" b="1" dirty="0"/>
              <a:t>ZIMOWE IGRZYSKA OLIMPIJSKIE</a:t>
            </a:r>
          </a:p>
          <a:p>
            <a:pPr algn="ctr"/>
            <a:r>
              <a:rPr lang="pl-PL" sz="2800" b="1" dirty="0"/>
              <a:t>04-20 lutego</a:t>
            </a:r>
          </a:p>
        </p:txBody>
      </p:sp>
    </p:spTree>
    <p:extLst>
      <p:ext uri="{BB962C8B-B14F-4D97-AF65-F5344CB8AC3E}">
        <p14:creationId xmlns:p14="http://schemas.microsoft.com/office/powerpoint/2010/main" val="26410187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891" y="1"/>
            <a:ext cx="12192000" cy="69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5183">
            <a:off x="2089760" y="2444615"/>
            <a:ext cx="3228467" cy="174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5533" y="4097760"/>
            <a:ext cx="2769000" cy="16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33797">
            <a:off x="4898465" y="5032876"/>
            <a:ext cx="3339972" cy="199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9884" y="1019803"/>
            <a:ext cx="3857133" cy="18657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967067" y="113533"/>
            <a:ext cx="10758400" cy="117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pl" sz="4667">
                <a:solidFill>
                  <a:srgbClr val="CC0000"/>
                </a:solidFill>
              </a:rPr>
              <a:t>Z</a:t>
            </a:r>
            <a:r>
              <a:rPr lang="pl" sz="4667">
                <a:solidFill>
                  <a:srgbClr val="000000"/>
                </a:solidFill>
              </a:rPr>
              <a:t>I</a:t>
            </a:r>
            <a:r>
              <a:rPr lang="pl" sz="4667">
                <a:solidFill>
                  <a:srgbClr val="CC0000"/>
                </a:solidFill>
              </a:rPr>
              <a:t>M</a:t>
            </a:r>
            <a:r>
              <a:rPr lang="pl" sz="4667">
                <a:solidFill>
                  <a:srgbClr val="FFFF00"/>
                </a:solidFill>
              </a:rPr>
              <a:t>O</a:t>
            </a:r>
            <a:r>
              <a:rPr lang="pl" sz="4667">
                <a:solidFill>
                  <a:srgbClr val="CC0000"/>
                </a:solidFill>
              </a:rPr>
              <a:t>W</a:t>
            </a:r>
            <a:r>
              <a:rPr lang="pl" sz="4667">
                <a:solidFill>
                  <a:srgbClr val="4A86E8"/>
                </a:solidFill>
              </a:rPr>
              <a:t>E</a:t>
            </a:r>
            <a:r>
              <a:rPr lang="pl" sz="4667">
                <a:solidFill>
                  <a:srgbClr val="CC0000"/>
                </a:solidFill>
              </a:rPr>
              <a:t> I</a:t>
            </a:r>
            <a:r>
              <a:rPr lang="pl" sz="4667">
                <a:solidFill>
                  <a:srgbClr val="00FF00"/>
                </a:solidFill>
              </a:rPr>
              <a:t>G</a:t>
            </a:r>
            <a:r>
              <a:rPr lang="pl" sz="4667">
                <a:solidFill>
                  <a:srgbClr val="CC0000"/>
                </a:solidFill>
              </a:rPr>
              <a:t>R</a:t>
            </a:r>
            <a:r>
              <a:rPr lang="pl" sz="4667">
                <a:solidFill>
                  <a:srgbClr val="000000"/>
                </a:solidFill>
              </a:rPr>
              <a:t>Z</a:t>
            </a:r>
            <a:r>
              <a:rPr lang="pl" sz="4667">
                <a:solidFill>
                  <a:srgbClr val="CC0000"/>
                </a:solidFill>
              </a:rPr>
              <a:t>Y</a:t>
            </a:r>
            <a:r>
              <a:rPr lang="pl" sz="4667">
                <a:solidFill>
                  <a:srgbClr val="FFFF00"/>
                </a:solidFill>
              </a:rPr>
              <a:t>S</a:t>
            </a:r>
            <a:r>
              <a:rPr lang="pl" sz="4667">
                <a:solidFill>
                  <a:srgbClr val="CC0000"/>
                </a:solidFill>
              </a:rPr>
              <a:t>K</a:t>
            </a:r>
            <a:r>
              <a:rPr lang="pl" sz="4667">
                <a:solidFill>
                  <a:srgbClr val="4A86E8"/>
                </a:solidFill>
              </a:rPr>
              <a:t>A </a:t>
            </a:r>
            <a:r>
              <a:rPr lang="pl" sz="4667">
                <a:solidFill>
                  <a:srgbClr val="CC0000"/>
                </a:solidFill>
              </a:rPr>
              <a:t>O</a:t>
            </a:r>
            <a:r>
              <a:rPr lang="pl" sz="4667">
                <a:solidFill>
                  <a:srgbClr val="00FF00"/>
                </a:solidFill>
              </a:rPr>
              <a:t>L</a:t>
            </a:r>
            <a:r>
              <a:rPr lang="pl" sz="4667">
                <a:solidFill>
                  <a:srgbClr val="CC0000"/>
                </a:solidFill>
              </a:rPr>
              <a:t>I</a:t>
            </a:r>
            <a:r>
              <a:rPr lang="pl" sz="4667">
                <a:solidFill>
                  <a:srgbClr val="000000"/>
                </a:solidFill>
              </a:rPr>
              <a:t>M</a:t>
            </a:r>
            <a:r>
              <a:rPr lang="pl" sz="4667">
                <a:solidFill>
                  <a:srgbClr val="CC0000"/>
                </a:solidFill>
              </a:rPr>
              <a:t>P</a:t>
            </a:r>
            <a:r>
              <a:rPr lang="pl" sz="4667">
                <a:solidFill>
                  <a:srgbClr val="FFFF00"/>
                </a:solidFill>
              </a:rPr>
              <a:t>I</a:t>
            </a:r>
            <a:r>
              <a:rPr lang="pl" sz="4667">
                <a:solidFill>
                  <a:srgbClr val="CC0000"/>
                </a:solidFill>
              </a:rPr>
              <a:t>J</a:t>
            </a:r>
            <a:r>
              <a:rPr lang="pl" sz="4667">
                <a:solidFill>
                  <a:srgbClr val="4A86E8"/>
                </a:solidFill>
              </a:rPr>
              <a:t>S</a:t>
            </a:r>
            <a:r>
              <a:rPr lang="pl" sz="4667">
                <a:solidFill>
                  <a:srgbClr val="CC0000"/>
                </a:solidFill>
              </a:rPr>
              <a:t>K</a:t>
            </a:r>
            <a:r>
              <a:rPr lang="pl" sz="4667">
                <a:solidFill>
                  <a:srgbClr val="00FF00"/>
                </a:solidFill>
              </a:rPr>
              <a:t>I</a:t>
            </a:r>
            <a:r>
              <a:rPr lang="pl" sz="4667">
                <a:solidFill>
                  <a:srgbClr val="CC0000"/>
                </a:solidFill>
              </a:rPr>
              <a:t>E </a:t>
            </a:r>
            <a:r>
              <a:rPr lang="pl" sz="4667">
                <a:solidFill>
                  <a:srgbClr val="FFFF00"/>
                </a:solidFill>
              </a:rPr>
              <a:t>2</a:t>
            </a:r>
            <a:r>
              <a:rPr lang="pl" sz="4667">
                <a:solidFill>
                  <a:srgbClr val="CC0000"/>
                </a:solidFill>
              </a:rPr>
              <a:t>2</a:t>
            </a:r>
            <a:endParaRPr sz="4667">
              <a:solidFill>
                <a:srgbClr val="CC0000"/>
              </a:solidFill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674533" y="4683278"/>
            <a:ext cx="10303200" cy="21143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/>
            <a:r>
              <a:rPr lang="pl" dirty="0">
                <a:solidFill>
                  <a:srgbClr val="FF0000"/>
                </a:solidFill>
              </a:rPr>
              <a:t>P</a:t>
            </a:r>
            <a:r>
              <a:rPr lang="pl" dirty="0">
                <a:solidFill>
                  <a:srgbClr val="00FF00"/>
                </a:solidFill>
              </a:rPr>
              <a:t>E</a:t>
            </a:r>
            <a:r>
              <a:rPr lang="pl" dirty="0">
                <a:solidFill>
                  <a:srgbClr val="FF0000"/>
                </a:solidFill>
              </a:rPr>
              <a:t>K</a:t>
            </a:r>
            <a:r>
              <a:rPr lang="pl" dirty="0">
                <a:solidFill>
                  <a:srgbClr val="000000"/>
                </a:solidFill>
              </a:rPr>
              <a:t>I</a:t>
            </a:r>
            <a:r>
              <a:rPr lang="pl" dirty="0">
                <a:solidFill>
                  <a:srgbClr val="FF0000"/>
                </a:solidFill>
              </a:rPr>
              <a:t>N</a:t>
            </a:r>
            <a:r>
              <a:rPr lang="pl" dirty="0">
                <a:solidFill>
                  <a:srgbClr val="000000"/>
                </a:solidFill>
              </a:rPr>
              <a:t> </a:t>
            </a:r>
            <a:r>
              <a:rPr lang="pl" dirty="0">
                <a:solidFill>
                  <a:srgbClr val="FFFF00"/>
                </a:solidFill>
              </a:rPr>
              <a:t>4</a:t>
            </a:r>
            <a:r>
              <a:rPr lang="pl" dirty="0">
                <a:solidFill>
                  <a:srgbClr val="FF0000"/>
                </a:solidFill>
              </a:rPr>
              <a:t>-</a:t>
            </a:r>
            <a:r>
              <a:rPr lang="pl" dirty="0">
                <a:solidFill>
                  <a:srgbClr val="4A86E8"/>
                </a:solidFill>
              </a:rPr>
              <a:t>2</a:t>
            </a:r>
            <a:r>
              <a:rPr lang="pl" dirty="0">
                <a:solidFill>
                  <a:srgbClr val="FF0000"/>
                </a:solidFill>
              </a:rPr>
              <a:t>0</a:t>
            </a:r>
            <a:r>
              <a:rPr lang="pl" dirty="0">
                <a:solidFill>
                  <a:srgbClr val="4A86E8"/>
                </a:solidFill>
              </a:rPr>
              <a:t> </a:t>
            </a:r>
            <a:r>
              <a:rPr lang="pl" dirty="0">
                <a:solidFill>
                  <a:srgbClr val="00FF00"/>
                </a:solidFill>
              </a:rPr>
              <a:t>L</a:t>
            </a:r>
            <a:r>
              <a:rPr lang="pl" dirty="0">
                <a:solidFill>
                  <a:srgbClr val="FF0000"/>
                </a:solidFill>
              </a:rPr>
              <a:t>U</a:t>
            </a:r>
            <a:r>
              <a:rPr lang="pl" dirty="0">
                <a:solidFill>
                  <a:srgbClr val="000000"/>
                </a:solidFill>
              </a:rPr>
              <a:t>T</a:t>
            </a:r>
            <a:r>
              <a:rPr lang="pl" dirty="0">
                <a:solidFill>
                  <a:srgbClr val="FF0000"/>
                </a:solidFill>
              </a:rPr>
              <a:t>Y</a:t>
            </a:r>
            <a:r>
              <a:rPr lang="pl" dirty="0">
                <a:solidFill>
                  <a:srgbClr val="FFFF00"/>
                </a:solidFill>
              </a:rPr>
              <a:t> 2</a:t>
            </a:r>
            <a:r>
              <a:rPr lang="pl" dirty="0">
                <a:solidFill>
                  <a:srgbClr val="FF0000"/>
                </a:solidFill>
              </a:rPr>
              <a:t>0</a:t>
            </a:r>
            <a:r>
              <a:rPr lang="pl" dirty="0">
                <a:solidFill>
                  <a:srgbClr val="4A86E8"/>
                </a:solidFill>
              </a:rPr>
              <a:t>2</a:t>
            </a:r>
            <a:r>
              <a:rPr lang="pl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 marL="0" indent="0" algn="l"/>
            <a:endParaRPr dirty="0">
              <a:solidFill>
                <a:srgbClr val="FF0000"/>
              </a:solidFill>
            </a:endParaRPr>
          </a:p>
          <a:p>
            <a:pPr marL="0" indent="0" algn="l"/>
            <a:r>
              <a:rPr lang="pl" dirty="0">
                <a:solidFill>
                  <a:srgbClr val="FF0000"/>
                </a:solidFill>
              </a:rPr>
              <a:t>                                                   </a:t>
            </a:r>
            <a:endParaRPr sz="1867" dirty="0">
              <a:solidFill>
                <a:srgbClr val="0000FF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71856">
            <a:off x="237983" y="1106667"/>
            <a:ext cx="2409567" cy="240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97009" y="1193885"/>
            <a:ext cx="3228460" cy="22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279893">
            <a:off x="9374067" y="3821736"/>
            <a:ext cx="2447456" cy="152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00700" y="2885577"/>
            <a:ext cx="2573933" cy="147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628038">
            <a:off x="170479" y="3657545"/>
            <a:ext cx="2710567" cy="21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31584" y="5413401"/>
            <a:ext cx="2481819" cy="16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3C2E79-4F04-41C0-8FDD-DE9392276B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46057" y="88804"/>
            <a:ext cx="8360588" cy="1228670"/>
          </a:xfrm>
        </p:spPr>
        <p:txBody>
          <a:bodyPr vert="horz">
            <a:spAutoFit/>
          </a:bodyPr>
          <a:lstStyle/>
          <a:p>
            <a:pPr>
              <a:spcBef>
                <a:spcPts val="771"/>
              </a:spcBef>
            </a:pPr>
            <a:r>
              <a:rPr lang="pl-PL">
                <a:solidFill>
                  <a:srgbClr val="FFFFFF"/>
                </a:solidFill>
                <a:highlight>
                  <a:srgbClr val="B4C7DC"/>
                </a:highlight>
                <a:latin typeface="MingLiU_HKSCS-ExtB" pitchFamily="18"/>
                <a:cs typeface="Tahoma" pitchFamily="2"/>
              </a:rPr>
              <a:t>ZIMOWE IGRZYSKA OLIMPIJSKIE - PEKIN 2022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600836F-1B89-413B-81C7-C5DE01D437F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16498" y="6335758"/>
            <a:ext cx="2416406" cy="522537"/>
          </a:xfrm>
        </p:spPr>
        <p:txBody>
          <a:bodyPr vert="horz" anchor="ctr"/>
          <a:lstStyle/>
          <a:p>
            <a:pPr lvl="0" algn="ctr"/>
            <a:r>
              <a:rPr lang="pl-PL" sz="1814">
                <a:highlight>
                  <a:srgbClr val="FFFFFF"/>
                </a:highlight>
                <a:cs typeface="Tahoma" pitchFamily="2"/>
              </a:rPr>
              <a:t>4 – 20 LUTEGO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AC5A2C-72C8-423E-B461-C2BA853A39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992400">
            <a:off x="7427085" y="1044917"/>
            <a:ext cx="2997401" cy="168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207982F-B301-4AFF-88EF-2B830AA9A1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023600">
            <a:off x="3600902" y="1666226"/>
            <a:ext cx="2732214" cy="170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68D2E80-3935-4120-8ED7-CE762B0DE57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601511" y="5356000"/>
            <a:ext cx="2774017" cy="10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78264B8-3F62-478E-9A76-FE29B96A9C3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130916" y="4907294"/>
            <a:ext cx="2546060" cy="169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1C7FA58-758E-4BD5-B76A-23722253785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034352" y="4716546"/>
            <a:ext cx="1917383" cy="127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8BF00BB-0A11-4DC2-B5D4-477407A25C6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750265" y="3733874"/>
            <a:ext cx="2062060" cy="137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78C660-7E98-413A-8AA6-0502908D8E1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325669" y="3061860"/>
            <a:ext cx="1444488" cy="163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534053A-D5DB-419D-B945-37D81D8B7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690561" y="2501516"/>
            <a:ext cx="1881132" cy="79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ZIMOWE IGRZYSKA OLIMPIJSKIE </a:t>
            </a:r>
            <a:endParaRPr lang="pl-PL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24" y="980728"/>
            <a:ext cx="3816424" cy="25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Obraz znaleziony dla: kamil stoch pekin 202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AutoShape 6" descr="Obraz znaleziony dla: kamil stoch pekin 2022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AutoShape 8" descr="Obraz znaleziony dla: kamil stoch pekin 2022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AutoShape 10" descr="Obraz znaleziony dla: kamil stoch pekin 2022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AutoShape 12" descr="Obraz znaleziony dla: kamil stoch pekin 2022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38" name="Picture 14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123" y="908720"/>
            <a:ext cx="3210010" cy="180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Zobacz obraz źródłow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85415"/>
            <a:ext cx="4283968" cy="211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3505436" y="3541846"/>
            <a:ext cx="2416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PEKIN 2022</a:t>
            </a:r>
          </a:p>
        </p:txBody>
      </p:sp>
      <p:pic>
        <p:nvPicPr>
          <p:cNvPr id="1044" name="Picture 20" descr="Zobacz obraz źródłow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144" y="2639603"/>
            <a:ext cx="3437112" cy="180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Zobacz obraz źródłow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451999"/>
            <a:ext cx="4038736" cy="22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892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ED9CDF-6FAF-4F62-AA84-A67910D228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754" y="5560319"/>
            <a:ext cx="11493765" cy="1144631"/>
          </a:xfrm>
        </p:spPr>
        <p:txBody>
          <a:bodyPr/>
          <a:lstStyle/>
          <a:p>
            <a:pPr lvl="0"/>
            <a:r>
              <a:rPr lang="pl-PL" dirty="0"/>
              <a:t> </a:t>
            </a:r>
            <a:r>
              <a:rPr lang="pl-PL" sz="3386" b="1" i="1" dirty="0"/>
              <a:t>ZIMOWE IGRZYSKA OLIMPIJSKIE - Pekin </a:t>
            </a:r>
            <a:r>
              <a:rPr lang="pl-PL" b="1" i="1" dirty="0"/>
              <a:t>2022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7992FC-B9CF-48CC-8098-5662F782FAE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12795CA-8845-42EC-A62B-C1772458C6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0" y="0"/>
            <a:ext cx="12190817" cy="558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2767F6-F949-4EE6-86A7-E12564C6F9F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93808" y="1971891"/>
            <a:ext cx="10614284" cy="38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AEB9AE3-CB0B-4621-AB30-16B4A037EC9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83909" y="153050"/>
            <a:ext cx="5921254" cy="217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az">
            <a:extLst>
              <a:ext uri="{FF2B5EF4-FFF2-40B4-BE49-F238E27FC236}">
                <a16:creationId xmlns:a16="http://schemas.microsoft.com/office/drawing/2014/main" id="{A5680D5F-65E2-471B-8FE6-91AB2DFF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9" y="119270"/>
            <a:ext cx="4164496" cy="272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az">
            <a:extLst>
              <a:ext uri="{FF2B5EF4-FFF2-40B4-BE49-F238E27FC236}">
                <a16:creationId xmlns:a16="http://schemas.microsoft.com/office/drawing/2014/main" id="{E96DFEB5-8DC3-4CDD-934C-FD433C06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44416"/>
            <a:ext cx="7676322" cy="38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5F7915C-EA02-406B-AECA-99C9DFBD60CF}"/>
              </a:ext>
            </a:extLst>
          </p:cNvPr>
          <p:cNvSpPr txBox="1"/>
          <p:nvPr/>
        </p:nvSpPr>
        <p:spPr>
          <a:xfrm>
            <a:off x="1537252" y="881933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ZIMOWE IGRZYSKA OLIMPIJSKIE</a:t>
            </a:r>
          </a:p>
          <a:p>
            <a:r>
              <a:rPr lang="pl-PL" sz="3200" b="1" dirty="0"/>
              <a:t>		PEKIN 2022</a:t>
            </a:r>
          </a:p>
        </p:txBody>
      </p:sp>
      <p:pic>
        <p:nvPicPr>
          <p:cNvPr id="1030" name="Picture 6" descr="Naklejki śnieżki (30szt.) DPNK-025 Dalprint • Maxibiuro.pl">
            <a:extLst>
              <a:ext uri="{FF2B5EF4-FFF2-40B4-BE49-F238E27FC236}">
                <a16:creationId xmlns:a16="http://schemas.microsoft.com/office/drawing/2014/main" id="{3855D64A-765C-4764-84F5-2AC79AABC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56" y="2544416"/>
            <a:ext cx="3694044" cy="39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49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F98466-EC96-40D1-83B9-C2DE27C7C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195469"/>
            <a:ext cx="9197009" cy="1620342"/>
          </a:xfrm>
        </p:spPr>
        <p:txBody>
          <a:bodyPr>
            <a:normAutofit/>
          </a:bodyPr>
          <a:lstStyle/>
          <a:p>
            <a:r>
              <a:rPr lang="pl-PL" dirty="0"/>
              <a:t>ZIMOWE IGRZYSKA OLIMPIJSKIE</a:t>
            </a:r>
            <a:br>
              <a:rPr lang="pl-PL" dirty="0"/>
            </a:br>
            <a:r>
              <a:rPr lang="pl-PL" dirty="0"/>
              <a:t>PEKIN 2022      </a:t>
            </a:r>
            <a:r>
              <a:rPr lang="pl-PL" sz="2800" dirty="0"/>
              <a:t>4 - 20 </a:t>
            </a:r>
            <a:r>
              <a:rPr lang="pl-PL" sz="2400" dirty="0"/>
              <a:t>lutego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CD7E327-B274-42D4-8CA9-CA20E0376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14" y="1531458"/>
            <a:ext cx="4063886" cy="28889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3518109-A828-4769-ACB6-DF08A7DE0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1" y="2350604"/>
            <a:ext cx="2857500" cy="16002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7375BCC-8A10-4C47-972A-6451AED88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96" y="3088541"/>
            <a:ext cx="2543175" cy="18002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B6284B0-D950-4199-8CC4-85706AE0B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8" y="4106776"/>
            <a:ext cx="2857500" cy="16002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81B4BF0-F2C4-49CA-A65D-1375F9106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40" y="1971782"/>
            <a:ext cx="3152775" cy="14478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0F04F53-C5F0-45AA-966D-7B937E87E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43" y="4789402"/>
            <a:ext cx="2453828" cy="16002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D49FC3C-8B4B-4DE5-A5F0-C93A58B64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52" y="4962968"/>
            <a:ext cx="2619375" cy="174307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A044788-7733-409E-A824-439E4F28BA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59" y="4660814"/>
            <a:ext cx="2619375" cy="174307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B1E1FE8-2DAF-4D0B-B879-34BE0EC0A137}"/>
              </a:ext>
            </a:extLst>
          </p:cNvPr>
          <p:cNvSpPr txBox="1"/>
          <p:nvPr/>
        </p:nvSpPr>
        <p:spPr>
          <a:xfrm>
            <a:off x="3054626" y="3247647"/>
            <a:ext cx="6109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35825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9B75ED-C0EA-400D-9326-8E861338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070" y="5486400"/>
            <a:ext cx="5459894" cy="1086678"/>
          </a:xfrm>
        </p:spPr>
        <p:txBody>
          <a:bodyPr/>
          <a:lstStyle/>
          <a:p>
            <a:r>
              <a:rPr lang="pl-PL" dirty="0"/>
              <a:t>UCZESTNICY KONKURSU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996726-330A-4209-93FC-DBA08AC06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22"/>
            <a:ext cx="10614990" cy="6228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Klaudia Szadkowska z klasy 2th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Wiktoria Wilga z klasy 1thk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Aleksandra Białucha z klasy 1też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Natalia Domańska, Kacper Podstawka, Maciej Sulej z klasy 2bc 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Dorota Zalewska z klasy 3bc 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Katarzyna Lendzion, Magdalena Lendzion z klasy 3tkG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Katarzyna Kozera z klasy 3thaG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Wiktoria Zawadzka z klasy 3thbG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Amelia Osak z klasy 3tk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Damian Kuc, Mikołaj Warpas z klasy 1ba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Kacper Białecki z klasy 1bb.</a:t>
            </a:r>
          </a:p>
          <a:p>
            <a:endParaRPr lang="pl-PL" dirty="0"/>
          </a:p>
        </p:txBody>
      </p:sp>
      <p:pic>
        <p:nvPicPr>
          <p:cNvPr id="1026" name="Picture 2" descr="NAKLEJKI ŚNIEŻKI płatki śnieg 16 szt. Arkusz 100cm 7673449954 - Allegro.pl">
            <a:extLst>
              <a:ext uri="{FF2B5EF4-FFF2-40B4-BE49-F238E27FC236}">
                <a16:creationId xmlns:a16="http://schemas.microsoft.com/office/drawing/2014/main" id="{21F250CE-1A1E-4C0B-AA16-A9BC21EBF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31" y="3895311"/>
            <a:ext cx="16954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KLEJKI ŚNIEŻKI płatki śnieg 16 szt. Arkusz 100cm 7673449954 - Allegro.pl">
            <a:extLst>
              <a:ext uri="{FF2B5EF4-FFF2-40B4-BE49-F238E27FC236}">
                <a16:creationId xmlns:a16="http://schemas.microsoft.com/office/drawing/2014/main" id="{3DA6BA00-FF91-41E7-9261-F52C8A83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140" y="796373"/>
            <a:ext cx="16954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KLEJKI ŚNIEŻKI płatki śnieg 16 szt. Arkusz 100cm 7673449954 - Allegro.pl">
            <a:extLst>
              <a:ext uri="{FF2B5EF4-FFF2-40B4-BE49-F238E27FC236}">
                <a16:creationId xmlns:a16="http://schemas.microsoft.com/office/drawing/2014/main" id="{9DF1AEA1-CF0C-4C61-B2C9-9D7D90D6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112" y="2359715"/>
            <a:ext cx="16954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10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74574" y="3520000"/>
            <a:ext cx="5046196" cy="1795803"/>
          </a:xfrm>
        </p:spPr>
        <p:txBody>
          <a:bodyPr>
            <a:normAutofit/>
          </a:bodyPr>
          <a:lstStyle/>
          <a:p>
            <a:pPr algn="l"/>
            <a:r>
              <a:rPr lang="pl-PL" sz="4800" dirty="0">
                <a:latin typeface="Cavolini"/>
                <a:cs typeface="Calibri Light"/>
              </a:rPr>
              <a:t>PEKIN 2022</a:t>
            </a:r>
            <a:endParaRPr lang="pl-PL" sz="4800" dirty="0">
              <a:latin typeface="Cavolin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55D8A74-EDF7-4B65-BDF4-C5B64ED1B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17" y="982896"/>
            <a:ext cx="2927250" cy="219543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DA7AA1F-7DA7-4A55-AA26-441DB508A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603" y="522116"/>
            <a:ext cx="3868173" cy="258200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68BF87C-76B3-452D-9B05-77E0DCFAB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751" y="893928"/>
            <a:ext cx="2796310" cy="186420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F6D821D8-2D90-47BB-90B7-806940B7E0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3851" y="3887796"/>
            <a:ext cx="1978925" cy="149903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3F5A5E6-ACA4-4DB7-B2D1-B360373A1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312" y="3349250"/>
            <a:ext cx="2760248" cy="2070186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52E446E-66CC-4967-9652-38807DABBA1A}"/>
              </a:ext>
            </a:extLst>
          </p:cNvPr>
          <p:cNvSpPr txBox="1"/>
          <p:nvPr/>
        </p:nvSpPr>
        <p:spPr>
          <a:xfrm>
            <a:off x="914400" y="6149009"/>
            <a:ext cx="438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ZIMOWE IGRZYSKA OLIMPIJSKIE</a:t>
            </a:r>
          </a:p>
        </p:txBody>
      </p:sp>
    </p:spTree>
    <p:extLst>
      <p:ext uri="{BB962C8B-B14F-4D97-AF65-F5344CB8AC3E}">
        <p14:creationId xmlns:p14="http://schemas.microsoft.com/office/powerpoint/2010/main" val="306678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0373A7C3-A54B-AC4B-BAC5-E9CA75BEA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7D454541-2456-814E-BDBE-697215B16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42811">
            <a:off x="400079" y="809679"/>
            <a:ext cx="4819184" cy="3044254"/>
          </a:xfrm>
          <a:prstGeom prst="rect">
            <a:avLst/>
          </a:prstGeom>
        </p:spPr>
      </p:pic>
      <p:pic>
        <p:nvPicPr>
          <p:cNvPr id="7" name="Obraz 4">
            <a:extLst>
              <a:ext uri="{FF2B5EF4-FFF2-40B4-BE49-F238E27FC236}">
                <a16:creationId xmlns:a16="http://schemas.microsoft.com/office/drawing/2014/main" id="{882A1262-67A9-6644-AA6D-4DD88AD2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8"/>
            <a:ext cx="12192000" cy="6858000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EC8D3C41-334C-FD4F-A276-EBA11B151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8897">
            <a:off x="404236" y="906179"/>
            <a:ext cx="4651121" cy="2819483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A3C52901-1D27-0240-B855-366413E1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0147">
            <a:off x="7952132" y="319763"/>
            <a:ext cx="2843960" cy="2122252"/>
          </a:xfrm>
          <a:prstGeom prst="rect">
            <a:avLst/>
          </a:prstGeom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C282EC17-0DDC-6E4C-AAAA-E145D4302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089" y="2440498"/>
            <a:ext cx="2666180" cy="228180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8">
            <a:extLst>
              <a:ext uri="{FF2B5EF4-FFF2-40B4-BE49-F238E27FC236}">
                <a16:creationId xmlns:a16="http://schemas.microsoft.com/office/drawing/2014/main" id="{713EFD1D-4F1C-BF4B-B79B-60AF4BA3B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295" y="5180277"/>
            <a:ext cx="3003636" cy="1566111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69EA86F1-925D-584F-9AD6-E2BA83A27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33210">
            <a:off x="6984903" y="2231752"/>
            <a:ext cx="2236881" cy="2391971"/>
          </a:xfrm>
          <a:prstGeom prst="rect">
            <a:avLst/>
          </a:prstGeom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id="{E4A8FCD3-3902-DE44-BA54-9CAF30F4E0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88122">
            <a:off x="7264180" y="4326738"/>
            <a:ext cx="1803884" cy="2259865"/>
          </a:xfrm>
          <a:prstGeom prst="rect">
            <a:avLst/>
          </a:prstGeom>
        </p:spPr>
      </p:pic>
      <p:pic>
        <p:nvPicPr>
          <p:cNvPr id="18" name="Obraz 18">
            <a:extLst>
              <a:ext uri="{FF2B5EF4-FFF2-40B4-BE49-F238E27FC236}">
                <a16:creationId xmlns:a16="http://schemas.microsoft.com/office/drawing/2014/main" id="{8220457A-69CB-5A4C-B804-DE9BBD0067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95893">
            <a:off x="5527934" y="177353"/>
            <a:ext cx="2263122" cy="2162539"/>
          </a:xfrm>
          <a:prstGeom prst="rect">
            <a:avLst/>
          </a:prstGeom>
        </p:spPr>
      </p:pic>
      <p:pic>
        <p:nvPicPr>
          <p:cNvPr id="20" name="Obraz 20">
            <a:extLst>
              <a:ext uri="{FF2B5EF4-FFF2-40B4-BE49-F238E27FC236}">
                <a16:creationId xmlns:a16="http://schemas.microsoft.com/office/drawing/2014/main" id="{59BF55AD-EDD4-8F42-A7B9-F3DB2D2A92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731" y="4774679"/>
            <a:ext cx="4093705" cy="1930921"/>
          </a:xfrm>
          <a:prstGeom prst="rect">
            <a:avLst/>
          </a:prstGeom>
        </p:spPr>
      </p:pic>
      <p:pic>
        <p:nvPicPr>
          <p:cNvPr id="21" name="Obraz 21">
            <a:extLst>
              <a:ext uri="{FF2B5EF4-FFF2-40B4-BE49-F238E27FC236}">
                <a16:creationId xmlns:a16="http://schemas.microsoft.com/office/drawing/2014/main" id="{A75193E3-4ACC-6742-85A7-D0273C05E6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5698" y="5295125"/>
            <a:ext cx="3134820" cy="1744469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A571978-805A-6A43-A8AC-79BE9F6FF7D0}"/>
              </a:ext>
            </a:extLst>
          </p:cNvPr>
          <p:cNvSpPr txBox="1"/>
          <p:nvPr/>
        </p:nvSpPr>
        <p:spPr>
          <a:xfrm rot="10800000" flipV="1">
            <a:off x="3292163" y="3893121"/>
            <a:ext cx="27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1" u="none" strike="noStrike" kern="1200" cap="none" spc="0" normalizeH="0" baseline="0" noProof="0" dirty="0">
                <a:ln>
                  <a:noFill/>
                </a:ln>
                <a:solidFill>
                  <a:srgbClr val="35507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PEKIN 2022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A7E095C-F7EB-3945-838F-76B413E61A27}"/>
              </a:ext>
            </a:extLst>
          </p:cNvPr>
          <p:cNvSpPr txBox="1"/>
          <p:nvPr/>
        </p:nvSpPr>
        <p:spPr>
          <a:xfrm rot="10800000" flipV="1">
            <a:off x="2654329" y="3293655"/>
            <a:ext cx="42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XXIV Zimowe Igrzyska Olimpijskie</a:t>
            </a:r>
          </a:p>
        </p:txBody>
      </p:sp>
    </p:spTree>
    <p:extLst>
      <p:ext uri="{BB962C8B-B14F-4D97-AF65-F5344CB8AC3E}">
        <p14:creationId xmlns:p14="http://schemas.microsoft.com/office/powerpoint/2010/main" val="214229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7236" y="-267167"/>
            <a:ext cx="9144000" cy="2387600"/>
          </a:xfrm>
        </p:spPr>
        <p:txBody>
          <a:bodyPr/>
          <a:lstStyle/>
          <a:p>
            <a:r>
              <a:rPr lang="pl-PL" sz="4400" b="1" dirty="0">
                <a:latin typeface="Congenial Black"/>
                <a:cs typeface="Calibri Light"/>
              </a:rPr>
              <a:t>ZIMOWE IGRZYSKA 22</a:t>
            </a:r>
            <a:br>
              <a:rPr lang="pl-PL" dirty="0">
                <a:cs typeface="Calibri Light"/>
              </a:rPr>
            </a:br>
            <a:r>
              <a:rPr lang="pl-PL" sz="2800" dirty="0">
                <a:latin typeface="Daytona Condensed"/>
                <a:cs typeface="Calibri Light"/>
              </a:rPr>
              <a:t>folder reklamowy 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784D6B51-8916-4031-A7D2-5831D2DD5F54}"/>
              </a:ext>
            </a:extLst>
          </p:cNvPr>
          <p:cNvCxnSpPr/>
          <p:nvPr/>
        </p:nvCxnSpPr>
        <p:spPr>
          <a:xfrm>
            <a:off x="-47985" y="2372686"/>
            <a:ext cx="6801969" cy="2241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Obraz 13" descr="Obraz zawierający sport, łyżwiarstwo&#10;&#10;Opis wygenerowany automatycznie">
            <a:extLst>
              <a:ext uri="{FF2B5EF4-FFF2-40B4-BE49-F238E27FC236}">
                <a16:creationId xmlns:a16="http://schemas.microsoft.com/office/drawing/2014/main" id="{B46063E8-F42A-498B-A8CA-21589BDC1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223" y="1476172"/>
            <a:ext cx="2743200" cy="3905655"/>
          </a:xfrm>
          <a:prstGeom prst="rect">
            <a:avLst/>
          </a:prstGeom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id="{54F4FF3B-09B0-433D-819F-54F4AA1A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42" y="930088"/>
            <a:ext cx="1960880" cy="130048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1B4CB2D-5327-43AD-B218-B3FF12E83270}"/>
              </a:ext>
            </a:extLst>
          </p:cNvPr>
          <p:cNvSpPr txBox="1"/>
          <p:nvPr/>
        </p:nvSpPr>
        <p:spPr>
          <a:xfrm>
            <a:off x="2909047" y="1676400"/>
            <a:ext cx="34715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50000"/>
                  </a:srgbClr>
                </a:solidFill>
                <a:effectLst/>
                <a:uLnTx/>
                <a:uFillTx/>
                <a:latin typeface="Congenial Black"/>
                <a:ea typeface="+mn-ea"/>
                <a:cs typeface="+mn-cs"/>
              </a:rPr>
              <a:t>PEKIN 2022</a:t>
            </a:r>
          </a:p>
        </p:txBody>
      </p:sp>
      <p:pic>
        <p:nvPicPr>
          <p:cNvPr id="17" name="Obraz 17">
            <a:extLst>
              <a:ext uri="{FF2B5EF4-FFF2-40B4-BE49-F238E27FC236}">
                <a16:creationId xmlns:a16="http://schemas.microsoft.com/office/drawing/2014/main" id="{D80B495F-829A-4E82-A07F-40C5B808A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906" y="2497866"/>
            <a:ext cx="1078753" cy="1078753"/>
          </a:xfrm>
          <a:prstGeom prst="rect">
            <a:avLst/>
          </a:prstGeom>
        </p:spPr>
      </p:pic>
      <p:pic>
        <p:nvPicPr>
          <p:cNvPr id="18" name="Obraz 18" descr="Obraz zawierający zewnętrzne, osoba&#10;&#10;Opis wygenerowany automatycznie">
            <a:extLst>
              <a:ext uri="{FF2B5EF4-FFF2-40B4-BE49-F238E27FC236}">
                <a16:creationId xmlns:a16="http://schemas.microsoft.com/office/drawing/2014/main" id="{336D4751-50E2-45B4-971D-2108A4FCD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3" y="2619896"/>
            <a:ext cx="2743200" cy="2076602"/>
          </a:xfrm>
          <a:prstGeom prst="rect">
            <a:avLst/>
          </a:prstGeom>
        </p:spPr>
      </p:pic>
      <p:pic>
        <p:nvPicPr>
          <p:cNvPr id="19" name="Obraz 19" descr="Obraz zawierający tekst, niebo, zewnętrzne, jazda na nartach&#10;&#10;Opis wygenerowany automatycznie">
            <a:extLst>
              <a:ext uri="{FF2B5EF4-FFF2-40B4-BE49-F238E27FC236}">
                <a16:creationId xmlns:a16="http://schemas.microsoft.com/office/drawing/2014/main" id="{43725E1A-58D8-47E1-89FE-331E3BF2D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760" y="3040276"/>
            <a:ext cx="3292288" cy="1886084"/>
          </a:xfrm>
          <a:prstGeom prst="rect">
            <a:avLst/>
          </a:prstGeom>
        </p:spPr>
      </p:pic>
      <p:pic>
        <p:nvPicPr>
          <p:cNvPr id="21" name="Obraz 21" descr="Obraz zawierający osoba, lodowisko, hokej na lodzie, budynek&#10;&#10;Opis wygenerowany automatycznie">
            <a:extLst>
              <a:ext uri="{FF2B5EF4-FFF2-40B4-BE49-F238E27FC236}">
                <a16:creationId xmlns:a16="http://schemas.microsoft.com/office/drawing/2014/main" id="{C73CE74A-9964-409D-8147-AA534687B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200" y="4055661"/>
            <a:ext cx="2743200" cy="18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29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980730" y="6361648"/>
            <a:ext cx="5637010" cy="370456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Pekin 04-20 lutego 2022</a:t>
            </a: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89043" y="5578824"/>
            <a:ext cx="8555429" cy="370456"/>
          </a:xfrm>
        </p:spPr>
        <p:txBody>
          <a:bodyPr/>
          <a:lstStyle/>
          <a:p>
            <a:r>
              <a:rPr lang="pl-PL" sz="4000" dirty="0"/>
              <a:t>ZIMOWE IGRZYSKA OLIMPIJSKIE</a:t>
            </a:r>
          </a:p>
        </p:txBody>
      </p:sp>
      <p:pic>
        <p:nvPicPr>
          <p:cNvPr id="1026" name="Picture 2" descr="https://encrypted-tbn0.gstatic.com/images?q=tbn:ANd9GcQ1xPr15eKWXsePX4PEI01A89tkUMZXk-N1a-1GoKb6vwV448-jlBhaAUCt5w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18" y="346842"/>
            <a:ext cx="3043403" cy="19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TmPv_M7DnWmOsrb-sSwdlDROGQpJLFQM61GrbaZ6yO6xHgl1ZWPYVjj8wMzw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02" y="2446269"/>
            <a:ext cx="1923653" cy="151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0.gstatic.com/images?q=tbn:ANd9GcTQjvNYbjUCG3aJF9Yo2WoovsRSWCn-xpZIZhWdrt0YpihwGg7ODzOFy1RR8w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01" y="3744914"/>
            <a:ext cx="1975098" cy="15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0.gstatic.com/images?q=tbn:ANd9GcQFJgx2-CX-d6JtyyMKNIVAkIRA_e8SLayYpAJE-oY2b9_3lqox81eoMY8qPg&amp;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79" y="1209606"/>
            <a:ext cx="2124811" cy="17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0.gstatic.com/images?q=tbn:ANd9GcSnIVF6n0jKbZ4fv7Fu82LxW-qMsJ_jScFsWnxBHckm2o7BfL5z3ZLe-4Aa5Eg&amp;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558">
            <a:off x="5498479" y="3178565"/>
            <a:ext cx="2088232" cy="17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0.gstatic.com/images?q=tbn:ANd9GcR6HYwkZikxFo12eQAOI7G34Z3FWQ_s0KE21wqa3qNmuydybTT2I06loF7wJQ&amp;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34" y="462135"/>
            <a:ext cx="2546976" cy="17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ncrypted-tbn0.gstatic.com/images?q=tbn:ANd9GcQLwe3dfGWr9GATb9FNiqA28lc7KftWfXuj6ayCCMDDjQKcYKzCPAC5GyRVehM&amp;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91" y="2765325"/>
            <a:ext cx="2016224" cy="15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ncrypted-tbn0.gstatic.com/images?q=tbn:ANd9GcT7pCfUxSdxnPIz2LSAmCNsVUZuNwNF9TOFCIj4KaIiXVcBiS5grFwbJn_eTw&amp;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21" y="3624654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encrypted-tbn0.gstatic.com/images?q=tbn:ANd9GcT7pCfUxSdxnPIz2LSAmCNsVUZuNwNF9TOFCIj4KaIiXVcBiS5grFwbJn_eTw&amp;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21" y="1933686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ttps://encrypted-tbn0.gstatic.com/images?q=tbn:ANd9GcT7pCfUxSdxnPIz2LSAmCNsVUZuNwNF9TOFCIj4KaIiXVcBiS5grFwbJn_eTw&amp;s">
            <a:extLst>
              <a:ext uri="{FF2B5EF4-FFF2-40B4-BE49-F238E27FC236}">
                <a16:creationId xmlns:a16="http://schemas.microsoft.com/office/drawing/2014/main" id="{4DF73CD5-748F-4347-A9F7-C7FE118C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429" y="241969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https://encrypted-tbn0.gstatic.com/images?q=tbn:ANd9GcT7pCfUxSdxnPIz2LSAmCNsVUZuNwNF9TOFCIj4KaIiXVcBiS5grFwbJn_eTw&amp;s">
            <a:extLst>
              <a:ext uri="{FF2B5EF4-FFF2-40B4-BE49-F238E27FC236}">
                <a16:creationId xmlns:a16="http://schemas.microsoft.com/office/drawing/2014/main" id="{1638ACE1-7939-4533-AE60-9DB4F744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21" y="5254632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https://encrypted-tbn0.gstatic.com/images?q=tbn:ANd9GcT7pCfUxSdxnPIz2LSAmCNsVUZuNwNF9TOFCIj4KaIiXVcBiS5grFwbJn_eTw&amp;s">
            <a:extLst>
              <a:ext uri="{FF2B5EF4-FFF2-40B4-BE49-F238E27FC236}">
                <a16:creationId xmlns:a16="http://schemas.microsoft.com/office/drawing/2014/main" id="{1151003A-B209-4B28-B85E-67A685DE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60" y="291469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https://encrypted-tbn0.gstatic.com/images?q=tbn:ANd9GcT7pCfUxSdxnPIz2LSAmCNsVUZuNwNF9TOFCIj4KaIiXVcBiS5grFwbJn_eTw&amp;s">
            <a:extLst>
              <a:ext uri="{FF2B5EF4-FFF2-40B4-BE49-F238E27FC236}">
                <a16:creationId xmlns:a16="http://schemas.microsoft.com/office/drawing/2014/main" id="{E5218BD0-7F75-4155-95EC-FDE1F8E8F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3" y="1865555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https://encrypted-tbn0.gstatic.com/images?q=tbn:ANd9GcT7pCfUxSdxnPIz2LSAmCNsVUZuNwNF9TOFCIj4KaIiXVcBiS5grFwbJn_eTw&amp;s">
            <a:extLst>
              <a:ext uri="{FF2B5EF4-FFF2-40B4-BE49-F238E27FC236}">
                <a16:creationId xmlns:a16="http://schemas.microsoft.com/office/drawing/2014/main" id="{69940607-682A-4197-818A-1BE1904F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3" y="3484807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s://encrypted-tbn0.gstatic.com/images?q=tbn:ANd9GcT7pCfUxSdxnPIz2LSAmCNsVUZuNwNF9TOFCIj4KaIiXVcBiS5grFwbJn_eTw&amp;s">
            <a:extLst>
              <a:ext uri="{FF2B5EF4-FFF2-40B4-BE49-F238E27FC236}">
                <a16:creationId xmlns:a16="http://schemas.microsoft.com/office/drawing/2014/main" id="{E3F5C683-CEB5-4C28-B74B-0953311A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5" y="5097301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5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09799" y="5805264"/>
            <a:ext cx="9120809" cy="86409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pl-PL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ZIMOWE  IGRZYSKA  OLIMPIJSKIE  </a:t>
            </a:r>
          </a:p>
          <a:p>
            <a:pPr algn="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PEKIN 	04-20 LUTEGO</a:t>
            </a:r>
          </a:p>
        </p:txBody>
      </p:sp>
      <p:sp>
        <p:nvSpPr>
          <p:cNvPr id="4" name="AutoShape 2" descr="Czy wiesz, co symbolizują olimpijskie koła? - Dziennik.p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30" name="Picture 6" descr="Sporty zimowe - Bezpieczna z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36" y="187985"/>
            <a:ext cx="2599340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imowe igrzyska olimpijskie 2022. Dyscypliny. Jakie sporty będą na ZIO 2022  w Pekinie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17901"/>
            <a:ext cx="2619375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ORTY ZIMOWE - 112 elementów - Układaj puzzle za darmo na Puzzle Fac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63" y="187985"/>
            <a:ext cx="2544324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Łyżwiarstwo figurowe: Coraz więcej par mieszanych - Łyżwiarstwo figurow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AutoShape 14" descr="Łyżwiarstwo figurowe: Coraz więcej par mieszanych - Łyżwiarstwo figurowe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AutoShape 16" descr="Łyżwiarstwo figurowe: Coraz więcej par mieszanych - Łyżwiarstwo figurowe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70" y="2253614"/>
            <a:ext cx="259928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21" descr="Grafika wektorowa Igrzyska olimpijskie, obrazy wektorowe, Igrzyska  olimpijskie ilustracje i kliparty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AutoShape 26" descr="Grafika wektorowa Płatek śniegu, obrazy wektorowe, Płatek śniegu ilustracje  i kliparty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42" y="2234247"/>
            <a:ext cx="889673" cy="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29" descr="Grafika wektorowa Płatek śniegu, obrazy wektorowe, Płatek śniegu ilustracje  i kliparty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40" y="3429000"/>
            <a:ext cx="819427" cy="8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08" y="4903736"/>
            <a:ext cx="857044" cy="74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804" y="2338889"/>
            <a:ext cx="1000453" cy="6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 descr="Grafika wektorowa Igrzyska olimpijskie, obrazy wektorowe, Igrzyska  olimpijskie ilustracje i klipar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94" y="2283500"/>
            <a:ext cx="3088096" cy="24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53" y="4698807"/>
            <a:ext cx="819427" cy="8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0" descr="Skoki narciarskie w Wiśle. Relacja na żywo 22 grudnia w TVP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46" y="4299894"/>
            <a:ext cx="259025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2">
            <a:extLst>
              <a:ext uri="{FF2B5EF4-FFF2-40B4-BE49-F238E27FC236}">
                <a16:creationId xmlns:a16="http://schemas.microsoft.com/office/drawing/2014/main" id="{95B56891-918A-4740-A799-41F8602C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29" y="4903736"/>
            <a:ext cx="857044" cy="74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61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09800" y="404666"/>
            <a:ext cx="7772400" cy="792087"/>
          </a:xfrm>
        </p:spPr>
        <p:txBody>
          <a:bodyPr>
            <a:normAutofit/>
          </a:bodyPr>
          <a:lstStyle/>
          <a:p>
            <a:r>
              <a:rPr lang="pl-PL" b="1" i="1" dirty="0"/>
              <a:t>ZIMOWE IGRZYSKA 22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717033"/>
            <a:ext cx="3566624" cy="237626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558747" y="5645485"/>
            <a:ext cx="375036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prstClr val="black"/>
                </a:solidFill>
                <a:latin typeface="Candara"/>
              </a:rPr>
              <a:t>Igrzyska Olimpijskie </a:t>
            </a:r>
          </a:p>
          <a:p>
            <a:r>
              <a:rPr lang="pl-PL" sz="2000" b="1" dirty="0">
                <a:solidFill>
                  <a:prstClr val="black"/>
                </a:solidFill>
                <a:latin typeface="Candara"/>
              </a:rPr>
              <a:t>Pekin 2022: 4-20 lutego</a:t>
            </a:r>
            <a:endParaRPr lang="pl-PL" sz="2000" dirty="0">
              <a:solidFill>
                <a:prstClr val="black"/>
              </a:solidFill>
              <a:latin typeface="Candara"/>
            </a:endParaRPr>
          </a:p>
          <a:p>
            <a:pPr algn="r"/>
            <a:endParaRPr lang="pl-PL" sz="900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190" y="1090673"/>
            <a:ext cx="1758918" cy="263691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87" y="1348200"/>
            <a:ext cx="2400000" cy="138720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8447190" y="3717032"/>
            <a:ext cx="20412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>
                <a:solidFill>
                  <a:prstClr val="black"/>
                </a:solidFill>
                <a:latin typeface="Candara"/>
              </a:rPr>
              <a:t>Łyżwiarstwo figurowe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659605" y="2782145"/>
            <a:ext cx="17153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>
                <a:solidFill>
                  <a:prstClr val="black"/>
                </a:solidFill>
                <a:latin typeface="Candara"/>
              </a:rPr>
              <a:t>Skoki narciarskie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7968209" y="5551368"/>
            <a:ext cx="1358441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>
                <a:solidFill>
                  <a:prstClr val="black"/>
                </a:solidFill>
                <a:latin typeface="Candara"/>
              </a:rPr>
              <a:t>Saneczkarstwo</a:t>
            </a:r>
          </a:p>
          <a:p>
            <a:endParaRPr lang="pl-PL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096359"/>
            <a:ext cx="2225014" cy="140826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779049"/>
            <a:ext cx="1036910" cy="105128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27" y="6107149"/>
            <a:ext cx="640598" cy="64947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26" y="3555087"/>
            <a:ext cx="1944884" cy="102691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5771364" y="4581998"/>
            <a:ext cx="2016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>
                <a:solidFill>
                  <a:prstClr val="black"/>
                </a:solidFill>
                <a:latin typeface="Candara"/>
              </a:rPr>
              <a:t>Snowboard</a:t>
            </a:r>
            <a:r>
              <a:rPr lang="pl-PL" b="1" dirty="0">
                <a:solidFill>
                  <a:prstClr val="black"/>
                </a:solidFill>
                <a:latin typeface="Candara"/>
              </a:rPr>
              <a:t> </a:t>
            </a:r>
          </a:p>
          <a:p>
            <a:endParaRPr lang="pl-PL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59" y="1427066"/>
            <a:ext cx="2422995" cy="1564062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2563359" y="3063646"/>
            <a:ext cx="22898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dirty="0">
                <a:solidFill>
                  <a:prstClr val="black"/>
                </a:solidFill>
                <a:latin typeface="Candara"/>
              </a:rPr>
              <a:t>Hokej na lodzie</a:t>
            </a:r>
          </a:p>
          <a:p>
            <a:endParaRPr lang="pl-PL" sz="1050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248189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230038" y="-1264279"/>
            <a:ext cx="9144000" cy="2977071"/>
          </a:xfrm>
        </p:spPr>
        <p:txBody>
          <a:bodyPr/>
          <a:lstStyle/>
          <a:p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  <a:cs typeface="Calibri Light"/>
              </a:rPr>
              <a:t>Zimowe Igrzyska Olimpijskie</a:t>
            </a:r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 Pekin 2022</a:t>
            </a:r>
            <a:r>
              <a:rPr lang="pl-PL" i="1" dirty="0">
                <a:solidFill>
                  <a:schemeClr val="tx1">
                    <a:lumMod val="75000"/>
                    <a:lumOff val="25000"/>
                  </a:schemeClr>
                </a:solidFill>
                <a:cs typeface="Calibri Light"/>
              </a:rPr>
              <a:t>  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048000" y="111475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4 – 20 LUTEGO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AA9D703-8B05-4813-A71E-57245953C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7" r="14607"/>
          <a:stretch/>
        </p:blipFill>
        <p:spPr>
          <a:xfrm>
            <a:off x="10431854" y="-59215"/>
            <a:ext cx="1563412" cy="2001869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5" name="Obraz 5" descr="Obraz zawierający zewnętrzne, drzewo, jazda na nartach, niebo&#10;&#10;Opis wygenerowany automatycznie">
            <a:extLst>
              <a:ext uri="{FF2B5EF4-FFF2-40B4-BE49-F238E27FC236}">
                <a16:creationId xmlns:a16="http://schemas.microsoft.com/office/drawing/2014/main" id="{1D9F3D38-7F27-4699-ADE2-9E5729717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854" y="2035520"/>
            <a:ext cx="3462067" cy="1967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6" descr="Obraz zawierający łyżwiarstwo, sport, jazda na nartach&#10;&#10;Opis wygenerowany automatycznie">
            <a:extLst>
              <a:ext uri="{FF2B5EF4-FFF2-40B4-BE49-F238E27FC236}">
                <a16:creationId xmlns:a16="http://schemas.microsoft.com/office/drawing/2014/main" id="{FC331652-DBD0-41ED-A355-CDD7BA978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04" y="2039877"/>
            <a:ext cx="3036318" cy="201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7" descr="Obraz zawierający drzewo, zewnętrzne, śnieg, jazda na nartach&#10;&#10;Opis wygenerowany automatycznie">
            <a:extLst>
              <a:ext uri="{FF2B5EF4-FFF2-40B4-BE49-F238E27FC236}">
                <a16:creationId xmlns:a16="http://schemas.microsoft.com/office/drawing/2014/main" id="{ECBD6811-3DB5-48F9-A78F-98A2E182D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" y="4295918"/>
            <a:ext cx="3332670" cy="220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8" descr="Obraz zawierający osoba, sport, łyżwiarstwo, gracz&#10;&#10;Opis wygenerowany automatycznie">
            <a:extLst>
              <a:ext uri="{FF2B5EF4-FFF2-40B4-BE49-F238E27FC236}">
                <a16:creationId xmlns:a16="http://schemas.microsoft.com/office/drawing/2014/main" id="{8AC0F68F-F98B-488E-8E62-D2FB8D0CD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6326" y="2038486"/>
            <a:ext cx="3188898" cy="1961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9" descr="Obraz zawierający osoba, zewnętrzne&#10;&#10;Opis wygenerowany automatycznie">
            <a:extLst>
              <a:ext uri="{FF2B5EF4-FFF2-40B4-BE49-F238E27FC236}">
                <a16:creationId xmlns:a16="http://schemas.microsoft.com/office/drawing/2014/main" id="{8EAAD7C1-C74A-43E2-AA5B-4C35E24CE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7305" y="4513614"/>
            <a:ext cx="3016371" cy="220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10" descr="Obraz zawierający zewnętrzne, osoba, śnieg, czerwony&#10;&#10;Opis wygenerowany automatycznie">
            <a:extLst>
              <a:ext uri="{FF2B5EF4-FFF2-40B4-BE49-F238E27FC236}">
                <a16:creationId xmlns:a16="http://schemas.microsoft.com/office/drawing/2014/main" id="{8AF435BE-C59E-4174-B47C-3BDAA5E1FE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4060" y="4515297"/>
            <a:ext cx="3131389" cy="219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1" descr="Obraz zawierający tekst, osoba, gracz&#10;&#10;Opis wygenerowany automatycznie">
            <a:extLst>
              <a:ext uri="{FF2B5EF4-FFF2-40B4-BE49-F238E27FC236}">
                <a16:creationId xmlns:a16="http://schemas.microsoft.com/office/drawing/2014/main" id="{4EEA8B42-A802-480F-BEE2-7EABF09FF5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7027" t="-17188" r="27799" b="16146"/>
          <a:stretch/>
        </p:blipFill>
        <p:spPr>
          <a:xfrm>
            <a:off x="8343063" y="3921551"/>
            <a:ext cx="3692133" cy="279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B03B207-E7EC-4B7A-96FF-31EC103C57CD}"/>
              </a:ext>
            </a:extLst>
          </p:cNvPr>
          <p:cNvSpPr txBox="1"/>
          <p:nvPr/>
        </p:nvSpPr>
        <p:spPr>
          <a:xfrm flipH="1">
            <a:off x="14742544" y="-2162354"/>
            <a:ext cx="664235" cy="2111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" y="0"/>
            <a:ext cx="12192001" cy="79618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  <p:sp>
        <p:nvSpPr>
          <p:cNvPr id="57" name="Google Shape;57;p13"/>
          <p:cNvSpPr txBox="1"/>
          <p:nvPr/>
        </p:nvSpPr>
        <p:spPr>
          <a:xfrm>
            <a:off x="1979700" y="307501"/>
            <a:ext cx="76216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l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</a:t>
            </a:r>
            <a:r>
              <a:rPr lang="pl" sz="2667" b="1" i="1" kern="0">
                <a:solidFill>
                  <a:srgbClr val="07F532"/>
                </a:solidFill>
                <a:latin typeface="Arial"/>
                <a:cs typeface="Arial"/>
                <a:sym typeface="Arial"/>
              </a:rPr>
              <a:t>XXIV  ZIMOWE  IGRZYSKA OLIMPIJSKIE </a:t>
            </a:r>
            <a:endParaRPr sz="2667" b="1" i="1" kern="0">
              <a:solidFill>
                <a:srgbClr val="07F532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5048">
            <a:off x="255198" y="1045483"/>
            <a:ext cx="3020133" cy="1984367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06793">
            <a:off x="8829002" y="867188"/>
            <a:ext cx="2998829" cy="1995624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4629" y="878883"/>
            <a:ext cx="2910423" cy="1972267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91757">
            <a:off x="8665528" y="4760534"/>
            <a:ext cx="3029248" cy="2171932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83955">
            <a:off x="8007834" y="2755567"/>
            <a:ext cx="3510165" cy="1972267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  <p:pic>
        <p:nvPicPr>
          <p:cNvPr id="63" name="Google Shape;6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700896">
            <a:off x="408599" y="2866373"/>
            <a:ext cx="3280767" cy="1925911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  <p:sp>
        <p:nvSpPr>
          <p:cNvPr id="64" name="Google Shape;64;p13"/>
          <p:cNvSpPr txBox="1"/>
          <p:nvPr/>
        </p:nvSpPr>
        <p:spPr>
          <a:xfrm>
            <a:off x="2968973" y="6396943"/>
            <a:ext cx="62648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l" sz="2133" kern="0" dirty="0">
                <a:solidFill>
                  <a:srgbClr val="CC0000"/>
                </a:solidFill>
                <a:latin typeface="Arial"/>
                <a:cs typeface="Arial"/>
                <a:sym typeface="Arial"/>
              </a:rPr>
              <a:t>              </a:t>
            </a:r>
            <a:r>
              <a:rPr lang="pl" sz="2667" kern="0" dirty="0">
                <a:solidFill>
                  <a:srgbClr val="CC0000"/>
                </a:solidFill>
                <a:latin typeface="Arial"/>
                <a:cs typeface="Arial"/>
                <a:sym typeface="Arial"/>
              </a:rPr>
              <a:t>         </a:t>
            </a:r>
            <a:r>
              <a:rPr lang="pl" sz="2667" b="1" kern="0" dirty="0">
                <a:solidFill>
                  <a:srgbClr val="CC0000"/>
                </a:solidFill>
                <a:latin typeface="Arial"/>
                <a:cs typeface="Arial"/>
                <a:sym typeface="Arial"/>
              </a:rPr>
              <a:t>PEKIN  4-20 LUTY 2022 r. </a:t>
            </a:r>
            <a:r>
              <a:rPr lang="pl" sz="2667" kern="0" dirty="0">
                <a:solidFill>
                  <a:srgbClr val="CC0000"/>
                </a:solidFill>
                <a:latin typeface="Arial"/>
                <a:cs typeface="Arial"/>
                <a:sym typeface="Arial"/>
              </a:rPr>
              <a:t>                                </a:t>
            </a:r>
            <a:r>
              <a:rPr lang="pl" sz="26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               </a:t>
            </a:r>
            <a:endParaRPr sz="2667" b="1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14598" y="2879300"/>
            <a:ext cx="4151817" cy="23176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  <p:pic>
        <p:nvPicPr>
          <p:cNvPr id="66" name="Google Shape;66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084023">
            <a:off x="1853348" y="4450137"/>
            <a:ext cx="2054841" cy="3087929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7F532">
                <a:alpha val="99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ue_Curv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202</Words>
  <Application>Microsoft Office PowerPoint</Application>
  <PresentationFormat>Panoramiczny</PresentationFormat>
  <Paragraphs>53</Paragraphs>
  <Slides>16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19</vt:i4>
      </vt:variant>
      <vt:variant>
        <vt:lpstr>Motyw</vt:lpstr>
      </vt:variant>
      <vt:variant>
        <vt:i4>11</vt:i4>
      </vt:variant>
      <vt:variant>
        <vt:lpstr>Tytuły slajdów</vt:lpstr>
      </vt:variant>
      <vt:variant>
        <vt:i4>16</vt:i4>
      </vt:variant>
    </vt:vector>
  </HeadingPairs>
  <TitlesOfParts>
    <vt:vector size="46" baseType="lpstr">
      <vt:lpstr>MingLiU_HKSCS-ExtB</vt:lpstr>
      <vt:lpstr>Algerian</vt:lpstr>
      <vt:lpstr>Arial</vt:lpstr>
      <vt:lpstr>Calibri</vt:lpstr>
      <vt:lpstr>Calibri Light</vt:lpstr>
      <vt:lpstr>Candara</vt:lpstr>
      <vt:lpstr>Cavolini</vt:lpstr>
      <vt:lpstr>Century Gothic</vt:lpstr>
      <vt:lpstr>Congenial Black</vt:lpstr>
      <vt:lpstr>Corbel</vt:lpstr>
      <vt:lpstr>Daytona Condensed</vt:lpstr>
      <vt:lpstr>Georgia</vt:lpstr>
      <vt:lpstr>Liberation Sans</vt:lpstr>
      <vt:lpstr>Liberation Serif</vt:lpstr>
      <vt:lpstr>Symbol</vt:lpstr>
      <vt:lpstr>Trebuchet MS</vt:lpstr>
      <vt:lpstr>Tw Cen MT</vt:lpstr>
      <vt:lpstr>Wingdings 2</vt:lpstr>
      <vt:lpstr>Wingdings 3</vt:lpstr>
      <vt:lpstr>Kształt fali</vt:lpstr>
      <vt:lpstr>Wycinek</vt:lpstr>
      <vt:lpstr>Kropla</vt:lpstr>
      <vt:lpstr>Aerodynamiczny</vt:lpstr>
      <vt:lpstr>Office Theme</vt:lpstr>
      <vt:lpstr>Simple Light</vt:lpstr>
      <vt:lpstr>Motyw pakietu Office</vt:lpstr>
      <vt:lpstr>Blue_Curve</vt:lpstr>
      <vt:lpstr>Frame</vt:lpstr>
      <vt:lpstr>1_Motyw pakietu Office</vt:lpstr>
      <vt:lpstr>Domyślnie</vt:lpstr>
      <vt:lpstr>Prezentacja programu PowerPoint</vt:lpstr>
      <vt:lpstr>PEKIN 2022</vt:lpstr>
      <vt:lpstr>Prezentacja programu PowerPoint</vt:lpstr>
      <vt:lpstr>ZIMOWE IGRZYSKA 22 folder reklamowy </vt:lpstr>
      <vt:lpstr>ZIMOWE IGRZYSKA OLIMPIJSKIE</vt:lpstr>
      <vt:lpstr>Prezentacja programu PowerPoint</vt:lpstr>
      <vt:lpstr>ZIMOWE IGRZYSKA 22</vt:lpstr>
      <vt:lpstr>Zimowe Igrzyska Olimpijskie Pekin 2022  </vt:lpstr>
      <vt:lpstr>Prezentacja programu PowerPoint</vt:lpstr>
      <vt:lpstr>ZIMOWE IGRZYSKA OLIMPIJSKIE 22</vt:lpstr>
      <vt:lpstr>ZIMOWE IGRZYSKA OLIMPIJSKIE - PEKIN 2022</vt:lpstr>
      <vt:lpstr>ZIMOWE IGRZYSKA OLIMPIJSKIE </vt:lpstr>
      <vt:lpstr> ZIMOWE IGRZYSKA OLIMPIJSKIE - Pekin 2022</vt:lpstr>
      <vt:lpstr>Prezentacja programu PowerPoint</vt:lpstr>
      <vt:lpstr>ZIMOWE IGRZYSKA OLIMPIJSKIE PEKIN 2022      4 - 20 lutego</vt:lpstr>
      <vt:lpstr>UCZESTNICY KONKURSU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ZIMOWE IGRZYSKA OLIMPIJSKIE PEKIN 2022      4 - 20 lutego</dc:title>
  <dc:creator>n181</dc:creator>
  <cp:lastModifiedBy>n181</cp:lastModifiedBy>
  <cp:revision>14</cp:revision>
  <dcterms:created xsi:type="dcterms:W3CDTF">2022-01-28T13:53:54Z</dcterms:created>
  <dcterms:modified xsi:type="dcterms:W3CDTF">2022-02-12T07:57:58Z</dcterms:modified>
</cp:coreProperties>
</file>